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72" r:id="rId9"/>
    <p:sldId id="273" r:id="rId10"/>
    <p:sldId id="259" r:id="rId11"/>
    <p:sldId id="261" r:id="rId12"/>
    <p:sldId id="274" r:id="rId13"/>
    <p:sldId id="275" r:id="rId14"/>
    <p:sldId id="276" r:id="rId15"/>
    <p:sldId id="268" r:id="rId16"/>
    <p:sldId id="269" r:id="rId17"/>
    <p:sldId id="270" r:id="rId18"/>
    <p:sldId id="27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99"/>
    <a:srgbClr val="FF9999"/>
    <a:srgbClr val="FF99CC"/>
    <a:srgbClr val="FF99FF"/>
    <a:srgbClr val="CCCCFF"/>
    <a:srgbClr val="99CCFF"/>
    <a:srgbClr val="66CCFF"/>
    <a:srgbClr val="66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76" d="100"/>
          <a:sy n="76" d="100"/>
        </p:scale>
        <p:origin x="58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9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58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590203" y="2967335"/>
            <a:ext cx="78132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97336" y="3044279"/>
            <a:ext cx="86052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/>
              <a:t>Layout and interaction planning</a:t>
            </a:r>
            <a:endParaRPr lang="en-US" sz="4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521-1F06-47C3-84A4-8C2D8B63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colour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A6961-51E1-4C72-B5FF-F584C968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10" y="2015449"/>
            <a:ext cx="8608979" cy="4842551"/>
          </a:xfrm>
        </p:spPr>
      </p:pic>
    </p:spTree>
    <p:extLst>
      <p:ext uri="{BB962C8B-B14F-4D97-AF65-F5344CB8AC3E}">
        <p14:creationId xmlns:p14="http://schemas.microsoft.com/office/powerpoint/2010/main" val="24102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D113-D727-4979-9258-853F47C7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Brush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FFEB6-0592-4D79-91C2-3D05BA2B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09" y="2020734"/>
            <a:ext cx="8599581" cy="4837266"/>
          </a:xfrm>
        </p:spPr>
      </p:pic>
    </p:spTree>
    <p:extLst>
      <p:ext uri="{BB962C8B-B14F-4D97-AF65-F5344CB8AC3E}">
        <p14:creationId xmlns:p14="http://schemas.microsoft.com/office/powerpoint/2010/main" val="32841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25A-86B6-4A9A-BFCB-7457DE68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Interactive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84CF-7416-4779-A628-9FF29D9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05456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Changing the brush texture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Paint streak, aerosol spray, abstract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Adding a stamp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Stamp of Jasper Johns’ artwork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Fill, Erase, Undo, Redo, Clear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Save and Email image screenshot of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C42F-1581-42B2-A16A-05ADEFDFF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8940" r="8312" b="4025"/>
          <a:stretch/>
        </p:blipFill>
        <p:spPr>
          <a:xfrm>
            <a:off x="7937900" y="2799617"/>
            <a:ext cx="3573780" cy="351282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9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624EB9-4EF6-4EAA-9768-8BBBFF8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Stamps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07C4A2-A635-4179-966A-7D7B38E396DE}"/>
              </a:ext>
            </a:extLst>
          </p:cNvPr>
          <p:cNvSpPr txBox="1">
            <a:spLocks/>
          </p:cNvSpPr>
          <p:nvPr/>
        </p:nvSpPr>
        <p:spPr>
          <a:xfrm>
            <a:off x="922249" y="3204190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Text Stencils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Bright </a:t>
            </a:r>
            <a:r>
              <a:rPr lang="en-US" sz="2000" dirty="0" err="1">
                <a:solidFill>
                  <a:srgbClr val="000000"/>
                </a:solidFill>
              </a:rPr>
              <a:t>Colours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</a:rPr>
              <a:t>Dripping Paint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804" y="2465483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556" y="3105403"/>
            <a:ext cx="2359448" cy="2359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68" y="2296084"/>
            <a:ext cx="3478433" cy="226583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61185AA-B0B7-459D-BFCB-06B8F87D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Flag Stamps</a:t>
            </a:r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26" y="2946774"/>
            <a:ext cx="2355732" cy="235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2E2361-B6AF-42AE-BF34-CAA48F2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Number Stamps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638CD-5240-4EC6-B8CD-A2CE74636CB0}"/>
              </a:ext>
            </a:extLst>
          </p:cNvPr>
          <p:cNvSpPr/>
          <p:nvPr/>
        </p:nvSpPr>
        <p:spPr>
          <a:xfrm>
            <a:off x="4293140" y="3380289"/>
            <a:ext cx="6096000" cy="11798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Rainbow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r>
              <a:rPr lang="en-US" dirty="0">
                <a:solidFill>
                  <a:srgbClr val="000000"/>
                </a:solidFill>
              </a:rPr>
              <a:t> stroke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White Textures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Fill bucket with op art textures</a:t>
            </a:r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251" y="301383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Rainbow stroke – Consistency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Implementing layers – Advanced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Dripping Texture – Natural?</a:t>
            </a:r>
          </a:p>
          <a:p>
            <a:endParaRPr lang="en-US" sz="2000" dirty="0"/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87293" y="3141348"/>
            <a:ext cx="2384386" cy="23843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5C0599-FE97-4D99-B100-1DE2E51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/>
              <a:t>Jasper Johns</a:t>
            </a:r>
            <a:endParaRPr lang="en-US" sz="4800" b="0" cap="none" spc="0" dirty="0">
              <a:ln w="0"/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531331" y="5696969"/>
            <a:ext cx="48275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Sculptures</a:t>
            </a:r>
            <a:endParaRPr lang="en-US" sz="5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0545-45CE-4633-BA05-8E2BD213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D052-6D4D-45A1-98C3-1C61308A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718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Pastel colours (soft and neutral) for heading text, button outlines, design trim/highlights  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Similar to Jasper Johns artwork</a:t>
            </a:r>
          </a:p>
          <a:p>
            <a:pPr marL="0" indent="0">
              <a:buNone/>
            </a:pPr>
            <a:r>
              <a:rPr lang="en-AU" sz="6000" dirty="0">
                <a:solidFill>
                  <a:srgbClr val="FF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FF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CC99"/>
                </a:solidFill>
                <a:sym typeface="Webdings" panose="05030102010509060703" pitchFamily="18" charset="2"/>
              </a:rPr>
              <a:t></a:t>
            </a:r>
          </a:p>
          <a:p>
            <a:pPr marL="0" indent="0">
              <a:buNone/>
            </a:pPr>
            <a:endParaRPr lang="en-AU" dirty="0">
              <a:solidFill>
                <a:srgbClr val="FFCC99"/>
              </a:solidFill>
              <a:sym typeface="Webdings" panose="05030102010509060703" pitchFamily="18" charset="2"/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Dark grey colour for window background, white canvas </a:t>
            </a:r>
          </a:p>
        </p:txBody>
      </p:sp>
    </p:spTree>
    <p:extLst>
      <p:ext uri="{BB962C8B-B14F-4D97-AF65-F5344CB8AC3E}">
        <p14:creationId xmlns:p14="http://schemas.microsoft.com/office/powerpoint/2010/main" val="30737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AB73-F7A3-411B-AF0E-12F702C3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0C47-42C8-4B1D-819A-659D1EDD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83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Program typography will use ‘</a:t>
            </a:r>
            <a:r>
              <a:rPr lang="en-AU" dirty="0" err="1">
                <a:solidFill>
                  <a:schemeClr val="bg1"/>
                </a:solidFill>
              </a:rPr>
              <a:t>Hansief</a:t>
            </a:r>
            <a:r>
              <a:rPr lang="en-AU" dirty="0">
                <a:solidFill>
                  <a:schemeClr val="bg1"/>
                </a:solidFill>
              </a:rPr>
              <a:t> Rough’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Texture and shape is reminiscent of Jasper Johns’ style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4000" dirty="0">
              <a:solidFill>
                <a:schemeClr val="bg1"/>
              </a:solidFill>
              <a:latin typeface="Hansief Rough" panose="02000500000000000000" pitchFamily="2" charset="0"/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E593-F456-4FB6-BE0B-DE4C0078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5" y="3429000"/>
            <a:ext cx="6290751" cy="24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290</TotalTime>
  <Words>255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Hansief Rough</vt:lpstr>
      <vt:lpstr>Trebuchet MS</vt:lpstr>
      <vt:lpstr>Webdings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Typography</vt:lpstr>
      <vt:lpstr>PowerPoint Presentation</vt:lpstr>
      <vt:lpstr>PowerPoint Presentation</vt:lpstr>
      <vt:lpstr>Interactive Element – Changing colour</vt:lpstr>
      <vt:lpstr>Interactive Element – Changing Brush Size</vt:lpstr>
      <vt:lpstr>Other Interactive Elements</vt:lpstr>
      <vt:lpstr>Map Stamps</vt:lpstr>
      <vt:lpstr>Flag Stamps</vt:lpstr>
      <vt:lpstr>Number Stamps</vt:lpstr>
      <vt:lpstr>Technical Considerations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Kelvin James Rex Kwok</cp:lastModifiedBy>
  <cp:revision>30</cp:revision>
  <dcterms:created xsi:type="dcterms:W3CDTF">2018-09-09T11:37:02Z</dcterms:created>
  <dcterms:modified xsi:type="dcterms:W3CDTF">2018-09-10T13:32:54Z</dcterms:modified>
</cp:coreProperties>
</file>